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diagrams/drawing1.xml" ContentType="application/vnd.ms-office.drawingml.diagramDrawing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13"/>
  </p:notesMasterIdLst>
  <p:sldIdLst>
    <p:sldId id="256" r:id="rId2"/>
    <p:sldId id="261" r:id="rId3"/>
    <p:sldId id="260" r:id="rId4"/>
    <p:sldId id="259" r:id="rId5"/>
    <p:sldId id="257" r:id="rId6"/>
    <p:sldId id="258" r:id="rId7"/>
    <p:sldId id="265" r:id="rId8"/>
    <p:sldId id="263" r:id="rId9"/>
    <p:sldId id="266" r:id="rId10"/>
    <p:sldId id="264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983" autoAdjust="0"/>
  </p:normalViewPr>
  <p:slideViewPr>
    <p:cSldViewPr>
      <p:cViewPr varScale="1">
        <p:scale>
          <a:sx n="70" d="100"/>
          <a:sy n="70" d="100"/>
        </p:scale>
        <p:origin x="-6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AB9B6A-958E-43E8-9D1B-238215B19932}" type="doc">
      <dgm:prSet loTypeId="urn:microsoft.com/office/officeart/2005/8/layout/cycle2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25F511E-16EB-44F9-92D7-9BEE9FF71BA7}">
      <dgm:prSet phldrT="[Текст]"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r>
            <a:rPr lang="ru-RU" sz="1000" dirty="0" smtClean="0">
              <a:solidFill>
                <a:schemeClr val="tx1">
                  <a:lumMod val="85000"/>
                </a:schemeClr>
              </a:solidFill>
            </a:rPr>
            <a:t>Подготовка к занятиям</a:t>
          </a:r>
          <a:endParaRPr lang="ru-RU" sz="1000" dirty="0">
            <a:solidFill>
              <a:schemeClr val="tx1">
                <a:lumMod val="85000"/>
              </a:schemeClr>
            </a:solidFill>
          </a:endParaRPr>
        </a:p>
      </dgm:t>
    </dgm:pt>
    <dgm:pt modelId="{EE61E777-5D2A-40FB-A894-461C23F21462}" type="parTrans" cxnId="{212422A2-6169-47B5-9296-4E01CCEEB027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F4F063BA-85C8-4875-97DD-B4F14632388B}" type="sibTrans" cxnId="{212422A2-6169-47B5-9296-4E01CCEEB027}">
      <dgm:prSet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endParaRPr lang="ru-RU" sz="700">
            <a:solidFill>
              <a:schemeClr val="tx1">
                <a:lumMod val="85000"/>
              </a:schemeClr>
            </a:solidFill>
          </a:endParaRPr>
        </a:p>
      </dgm:t>
    </dgm:pt>
    <dgm:pt modelId="{F807660F-BAE9-48BC-8212-1B16639533B0}">
      <dgm:prSet phldrT="[Текст]"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r>
            <a:rPr lang="ru-RU" sz="800" dirty="0" smtClean="0">
              <a:solidFill>
                <a:schemeClr val="tx1">
                  <a:lumMod val="85000"/>
                </a:schemeClr>
              </a:solidFill>
            </a:rPr>
            <a:t>Планирование учебной работы</a:t>
          </a:r>
          <a:endParaRPr lang="ru-RU" sz="800" dirty="0">
            <a:solidFill>
              <a:schemeClr val="tx1">
                <a:lumMod val="85000"/>
              </a:schemeClr>
            </a:solidFill>
          </a:endParaRPr>
        </a:p>
      </dgm:t>
    </dgm:pt>
    <dgm:pt modelId="{67A699B2-5E5F-47DD-A843-07DF8CA54F2E}" type="parTrans" cxnId="{42D6554E-7E57-4B93-8265-2AC03BBD21B6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1CA19211-D895-449C-8BE0-45FD6F552E98}" type="sibTrans" cxnId="{42D6554E-7E57-4B93-8265-2AC03BBD21B6}">
      <dgm:prSet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endParaRPr lang="ru-RU" sz="700">
            <a:solidFill>
              <a:schemeClr val="tx1">
                <a:lumMod val="85000"/>
              </a:schemeClr>
            </a:solidFill>
          </a:endParaRPr>
        </a:p>
      </dgm:t>
    </dgm:pt>
    <dgm:pt modelId="{2E1ABA35-A598-41DD-8745-D4B34A0D329D}">
      <dgm:prSet phldrT="[Текст]"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r>
            <a:rPr lang="ru-RU" sz="1100" dirty="0" smtClean="0">
              <a:solidFill>
                <a:schemeClr val="tx1">
                  <a:lumMod val="85000"/>
                </a:schemeClr>
              </a:solidFill>
            </a:rPr>
            <a:t>Обучение</a:t>
          </a:r>
          <a:endParaRPr lang="ru-RU" sz="1100" dirty="0">
            <a:solidFill>
              <a:schemeClr val="tx1">
                <a:lumMod val="85000"/>
              </a:schemeClr>
            </a:solidFill>
          </a:endParaRPr>
        </a:p>
      </dgm:t>
    </dgm:pt>
    <dgm:pt modelId="{A893927D-BE14-4A92-8411-4CD2F9B6671D}" type="parTrans" cxnId="{783E91D9-25EB-4391-92E5-B914461185AD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2D8404DB-5C36-4472-B1B8-38328DA627A0}" type="sibTrans" cxnId="{783E91D9-25EB-4391-92E5-B914461185AD}">
      <dgm:prSet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endParaRPr lang="ru-RU" sz="700">
            <a:solidFill>
              <a:schemeClr val="tx1">
                <a:lumMod val="85000"/>
              </a:schemeClr>
            </a:solidFill>
          </a:endParaRPr>
        </a:p>
      </dgm:t>
    </dgm:pt>
    <dgm:pt modelId="{E3522CE3-093D-4B96-BEC3-A810A44B1BAC}">
      <dgm:prSet phldrT="[Текст]"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r>
            <a:rPr lang="ru-RU" sz="1100" dirty="0" smtClean="0">
              <a:solidFill>
                <a:schemeClr val="tx1">
                  <a:lumMod val="85000"/>
                </a:schemeClr>
              </a:solidFill>
            </a:rPr>
            <a:t>Учебный контроль</a:t>
          </a:r>
          <a:endParaRPr lang="ru-RU" sz="1100" dirty="0">
            <a:solidFill>
              <a:schemeClr val="tx1">
                <a:lumMod val="85000"/>
              </a:schemeClr>
            </a:solidFill>
          </a:endParaRPr>
        </a:p>
      </dgm:t>
    </dgm:pt>
    <dgm:pt modelId="{95C17A88-5C9F-4024-897C-F1CE12DCB88A}" type="parTrans" cxnId="{5182DD8B-79C9-4161-B515-4A6D7468FB95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13B771AF-3DF8-4FF3-8076-63C4DB869892}" type="sibTrans" cxnId="{5182DD8B-79C9-4161-B515-4A6D7468FB95}">
      <dgm:prSet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endParaRPr lang="ru-RU" sz="700">
            <a:solidFill>
              <a:schemeClr val="tx1">
                <a:lumMod val="85000"/>
              </a:schemeClr>
            </a:solidFill>
          </a:endParaRPr>
        </a:p>
      </dgm:t>
    </dgm:pt>
    <dgm:pt modelId="{A8389322-0246-4CDF-91C3-CA2F976173CD}">
      <dgm:prSet phldrT="[Текст]"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r>
            <a:rPr lang="ru-RU" sz="1050" dirty="0" smtClean="0">
              <a:solidFill>
                <a:schemeClr val="tx1">
                  <a:lumMod val="85000"/>
                </a:schemeClr>
              </a:solidFill>
            </a:rPr>
            <a:t>НИР и разработка УМК</a:t>
          </a:r>
          <a:endParaRPr lang="ru-RU" sz="1050" dirty="0">
            <a:solidFill>
              <a:schemeClr val="tx1">
                <a:lumMod val="85000"/>
              </a:schemeClr>
            </a:solidFill>
          </a:endParaRPr>
        </a:p>
      </dgm:t>
    </dgm:pt>
    <dgm:pt modelId="{2DE69839-D497-4477-B6EB-1E47B575B9CA}" type="parTrans" cxnId="{638DF681-EAA5-4DCF-8248-AA90F84650DF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3F06C1E7-8594-4890-8812-583100B9B07D}" type="sibTrans" cxnId="{638DF681-EAA5-4DCF-8248-AA90F84650DF}">
      <dgm:prSet custT="1"/>
      <dgm:spPr>
        <a:solidFill>
          <a:schemeClr val="tx1">
            <a:lumMod val="85000"/>
            <a:alpha val="40000"/>
          </a:schemeClr>
        </a:solidFill>
      </dgm:spPr>
      <dgm:t>
        <a:bodyPr/>
        <a:lstStyle/>
        <a:p>
          <a:endParaRPr lang="ru-RU" sz="700">
            <a:solidFill>
              <a:schemeClr val="tx1">
                <a:lumMod val="85000"/>
              </a:schemeClr>
            </a:solidFill>
          </a:endParaRPr>
        </a:p>
      </dgm:t>
    </dgm:pt>
    <dgm:pt modelId="{0B47BD21-FA4A-48C2-9B8C-B444954004C9}" type="pres">
      <dgm:prSet presAssocID="{29AB9B6A-958E-43E8-9D1B-238215B1993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226D96-F71E-4FCE-BDE1-13A50F451F4B}" type="pres">
      <dgm:prSet presAssocID="{925F511E-16EB-44F9-92D7-9BEE9FF71BA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D451C2-40EF-4F94-AD19-00DD3B7D378E}" type="pres">
      <dgm:prSet presAssocID="{F4F063BA-85C8-4875-97DD-B4F14632388B}" presName="sibTrans" presStyleLbl="sibTrans2D1" presStyleIdx="0" presStyleCnt="5"/>
      <dgm:spPr/>
      <dgm:t>
        <a:bodyPr/>
        <a:lstStyle/>
        <a:p>
          <a:endParaRPr lang="ru-RU"/>
        </a:p>
      </dgm:t>
    </dgm:pt>
    <dgm:pt modelId="{6DD3B6FA-85A9-4AC2-B2D1-A1BA234F1F96}" type="pres">
      <dgm:prSet presAssocID="{F4F063BA-85C8-4875-97DD-B4F14632388B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AF4E4EBA-9483-4131-882D-1A7D7C7D6F66}" type="pres">
      <dgm:prSet presAssocID="{F807660F-BAE9-48BC-8212-1B16639533B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0B3235-4C0F-4D4E-AA49-B3FCB94CAD4B}" type="pres">
      <dgm:prSet presAssocID="{1CA19211-D895-449C-8BE0-45FD6F552E98}" presName="sibTrans" presStyleLbl="sibTrans2D1" presStyleIdx="1" presStyleCnt="5"/>
      <dgm:spPr/>
      <dgm:t>
        <a:bodyPr/>
        <a:lstStyle/>
        <a:p>
          <a:endParaRPr lang="ru-RU"/>
        </a:p>
      </dgm:t>
    </dgm:pt>
    <dgm:pt modelId="{A409A27A-427B-4CB4-9723-9D0845439F31}" type="pres">
      <dgm:prSet presAssocID="{1CA19211-D895-449C-8BE0-45FD6F552E98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F93ADA0A-F156-4FA5-A506-26225AE82016}" type="pres">
      <dgm:prSet presAssocID="{2E1ABA35-A598-41DD-8745-D4B34A0D329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F979A9-9AE6-4CD5-879B-360063CABFFC}" type="pres">
      <dgm:prSet presAssocID="{2D8404DB-5C36-4472-B1B8-38328DA627A0}" presName="sibTrans" presStyleLbl="sibTrans2D1" presStyleIdx="2" presStyleCnt="5"/>
      <dgm:spPr/>
      <dgm:t>
        <a:bodyPr/>
        <a:lstStyle/>
        <a:p>
          <a:endParaRPr lang="ru-RU"/>
        </a:p>
      </dgm:t>
    </dgm:pt>
    <dgm:pt modelId="{904A1FE5-D9E6-4790-9F6D-FA08E73FDF76}" type="pres">
      <dgm:prSet presAssocID="{2D8404DB-5C36-4472-B1B8-38328DA627A0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FA59325C-7C1B-48E2-A146-5DAADC368F51}" type="pres">
      <dgm:prSet presAssocID="{E3522CE3-093D-4B96-BEC3-A810A44B1BA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6F6D3A-7266-497D-A854-41A663A8A361}" type="pres">
      <dgm:prSet presAssocID="{13B771AF-3DF8-4FF3-8076-63C4DB869892}" presName="sibTrans" presStyleLbl="sibTrans2D1" presStyleIdx="3" presStyleCnt="5"/>
      <dgm:spPr/>
      <dgm:t>
        <a:bodyPr/>
        <a:lstStyle/>
        <a:p>
          <a:endParaRPr lang="ru-RU"/>
        </a:p>
      </dgm:t>
    </dgm:pt>
    <dgm:pt modelId="{A6B58CC0-419F-49EB-B45E-8BEED6BBDC6C}" type="pres">
      <dgm:prSet presAssocID="{13B771AF-3DF8-4FF3-8076-63C4DB869892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9950108B-EE3D-463D-A467-44FE67E6D78F}" type="pres">
      <dgm:prSet presAssocID="{A8389322-0246-4CDF-91C3-CA2F976173C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6EEAAD-92D0-4F82-A1F6-3EA5A08EF646}" type="pres">
      <dgm:prSet presAssocID="{3F06C1E7-8594-4890-8812-583100B9B07D}" presName="sibTrans" presStyleLbl="sibTrans2D1" presStyleIdx="4" presStyleCnt="5"/>
      <dgm:spPr/>
      <dgm:t>
        <a:bodyPr/>
        <a:lstStyle/>
        <a:p>
          <a:endParaRPr lang="ru-RU"/>
        </a:p>
      </dgm:t>
    </dgm:pt>
    <dgm:pt modelId="{8FD38E7C-BC4F-406A-8D11-324A928EBF80}" type="pres">
      <dgm:prSet presAssocID="{3F06C1E7-8594-4890-8812-583100B9B07D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CB278A58-4FD8-42B7-9B6A-27288BC74D62}" type="presOf" srcId="{925F511E-16EB-44F9-92D7-9BEE9FF71BA7}" destId="{ED226D96-F71E-4FCE-BDE1-13A50F451F4B}" srcOrd="0" destOrd="0" presId="urn:microsoft.com/office/officeart/2005/8/layout/cycle2"/>
    <dgm:cxn modelId="{47F9BF3F-ED2D-482A-A805-4A9B25E586D1}" type="presOf" srcId="{2D8404DB-5C36-4472-B1B8-38328DA627A0}" destId="{B0F979A9-9AE6-4CD5-879B-360063CABFFC}" srcOrd="0" destOrd="0" presId="urn:microsoft.com/office/officeart/2005/8/layout/cycle2"/>
    <dgm:cxn modelId="{A2052FD9-38D5-4E96-9B69-EE84FAEDB741}" type="presOf" srcId="{2D8404DB-5C36-4472-B1B8-38328DA627A0}" destId="{904A1FE5-D9E6-4790-9F6D-FA08E73FDF76}" srcOrd="1" destOrd="0" presId="urn:microsoft.com/office/officeart/2005/8/layout/cycle2"/>
    <dgm:cxn modelId="{ED61E50B-4AFC-45A2-B2AA-C5E6C5808153}" type="presOf" srcId="{2E1ABA35-A598-41DD-8745-D4B34A0D329D}" destId="{F93ADA0A-F156-4FA5-A506-26225AE82016}" srcOrd="0" destOrd="0" presId="urn:microsoft.com/office/officeart/2005/8/layout/cycle2"/>
    <dgm:cxn modelId="{C786BB81-779E-4F3B-A225-5602E66296FB}" type="presOf" srcId="{F807660F-BAE9-48BC-8212-1B16639533B0}" destId="{AF4E4EBA-9483-4131-882D-1A7D7C7D6F66}" srcOrd="0" destOrd="0" presId="urn:microsoft.com/office/officeart/2005/8/layout/cycle2"/>
    <dgm:cxn modelId="{FB17B060-5813-460B-8A5F-73D2FDF29FA4}" type="presOf" srcId="{1CA19211-D895-449C-8BE0-45FD6F552E98}" destId="{A409A27A-427B-4CB4-9723-9D0845439F31}" srcOrd="1" destOrd="0" presId="urn:microsoft.com/office/officeart/2005/8/layout/cycle2"/>
    <dgm:cxn modelId="{42D6554E-7E57-4B93-8265-2AC03BBD21B6}" srcId="{29AB9B6A-958E-43E8-9D1B-238215B19932}" destId="{F807660F-BAE9-48BC-8212-1B16639533B0}" srcOrd="1" destOrd="0" parTransId="{67A699B2-5E5F-47DD-A843-07DF8CA54F2E}" sibTransId="{1CA19211-D895-449C-8BE0-45FD6F552E98}"/>
    <dgm:cxn modelId="{ADFFCE1A-C342-41C6-979F-40C08566691F}" type="presOf" srcId="{3F06C1E7-8594-4890-8812-583100B9B07D}" destId="{8FD38E7C-BC4F-406A-8D11-324A928EBF80}" srcOrd="1" destOrd="0" presId="urn:microsoft.com/office/officeart/2005/8/layout/cycle2"/>
    <dgm:cxn modelId="{FCBB8BF7-61C2-428D-BD41-934B0474B6D9}" type="presOf" srcId="{29AB9B6A-958E-43E8-9D1B-238215B19932}" destId="{0B47BD21-FA4A-48C2-9B8C-B444954004C9}" srcOrd="0" destOrd="0" presId="urn:microsoft.com/office/officeart/2005/8/layout/cycle2"/>
    <dgm:cxn modelId="{0D259973-8308-45DE-B7C8-B24A794582A1}" type="presOf" srcId="{A8389322-0246-4CDF-91C3-CA2F976173CD}" destId="{9950108B-EE3D-463D-A467-44FE67E6D78F}" srcOrd="0" destOrd="0" presId="urn:microsoft.com/office/officeart/2005/8/layout/cycle2"/>
    <dgm:cxn modelId="{FE8F98B8-863C-4B81-956B-DC4F694F093D}" type="presOf" srcId="{F4F063BA-85C8-4875-97DD-B4F14632388B}" destId="{6DD3B6FA-85A9-4AC2-B2D1-A1BA234F1F96}" srcOrd="1" destOrd="0" presId="urn:microsoft.com/office/officeart/2005/8/layout/cycle2"/>
    <dgm:cxn modelId="{62ED24B5-D273-41CE-8C44-A3E3A9C56F99}" type="presOf" srcId="{1CA19211-D895-449C-8BE0-45FD6F552E98}" destId="{3C0B3235-4C0F-4D4E-AA49-B3FCB94CAD4B}" srcOrd="0" destOrd="0" presId="urn:microsoft.com/office/officeart/2005/8/layout/cycle2"/>
    <dgm:cxn modelId="{E36310BA-D931-484B-8773-AD80E8E2B0AE}" type="presOf" srcId="{13B771AF-3DF8-4FF3-8076-63C4DB869892}" destId="{A6B58CC0-419F-49EB-B45E-8BEED6BBDC6C}" srcOrd="1" destOrd="0" presId="urn:microsoft.com/office/officeart/2005/8/layout/cycle2"/>
    <dgm:cxn modelId="{D955559E-AB1E-40C8-9618-D89A045FDEE3}" type="presOf" srcId="{F4F063BA-85C8-4875-97DD-B4F14632388B}" destId="{9BD451C2-40EF-4F94-AD19-00DD3B7D378E}" srcOrd="0" destOrd="0" presId="urn:microsoft.com/office/officeart/2005/8/layout/cycle2"/>
    <dgm:cxn modelId="{638DF681-EAA5-4DCF-8248-AA90F84650DF}" srcId="{29AB9B6A-958E-43E8-9D1B-238215B19932}" destId="{A8389322-0246-4CDF-91C3-CA2F976173CD}" srcOrd="4" destOrd="0" parTransId="{2DE69839-D497-4477-B6EB-1E47B575B9CA}" sibTransId="{3F06C1E7-8594-4890-8812-583100B9B07D}"/>
    <dgm:cxn modelId="{78CF9F84-4961-4E3B-A604-1D517BA32949}" type="presOf" srcId="{3F06C1E7-8594-4890-8812-583100B9B07D}" destId="{9C6EEAAD-92D0-4F82-A1F6-3EA5A08EF646}" srcOrd="0" destOrd="0" presId="urn:microsoft.com/office/officeart/2005/8/layout/cycle2"/>
    <dgm:cxn modelId="{783E91D9-25EB-4391-92E5-B914461185AD}" srcId="{29AB9B6A-958E-43E8-9D1B-238215B19932}" destId="{2E1ABA35-A598-41DD-8745-D4B34A0D329D}" srcOrd="2" destOrd="0" parTransId="{A893927D-BE14-4A92-8411-4CD2F9B6671D}" sibTransId="{2D8404DB-5C36-4472-B1B8-38328DA627A0}"/>
    <dgm:cxn modelId="{847BC343-0C6D-4F8C-B781-037007D61F55}" type="presOf" srcId="{13B771AF-3DF8-4FF3-8076-63C4DB869892}" destId="{D56F6D3A-7266-497D-A854-41A663A8A361}" srcOrd="0" destOrd="0" presId="urn:microsoft.com/office/officeart/2005/8/layout/cycle2"/>
    <dgm:cxn modelId="{F89741F3-A31C-4541-A430-189C61BFA7E2}" type="presOf" srcId="{E3522CE3-093D-4B96-BEC3-A810A44B1BAC}" destId="{FA59325C-7C1B-48E2-A146-5DAADC368F51}" srcOrd="0" destOrd="0" presId="urn:microsoft.com/office/officeart/2005/8/layout/cycle2"/>
    <dgm:cxn modelId="{212422A2-6169-47B5-9296-4E01CCEEB027}" srcId="{29AB9B6A-958E-43E8-9D1B-238215B19932}" destId="{925F511E-16EB-44F9-92D7-9BEE9FF71BA7}" srcOrd="0" destOrd="0" parTransId="{EE61E777-5D2A-40FB-A894-461C23F21462}" sibTransId="{F4F063BA-85C8-4875-97DD-B4F14632388B}"/>
    <dgm:cxn modelId="{5182DD8B-79C9-4161-B515-4A6D7468FB95}" srcId="{29AB9B6A-958E-43E8-9D1B-238215B19932}" destId="{E3522CE3-093D-4B96-BEC3-A810A44B1BAC}" srcOrd="3" destOrd="0" parTransId="{95C17A88-5C9F-4024-897C-F1CE12DCB88A}" sibTransId="{13B771AF-3DF8-4FF3-8076-63C4DB869892}"/>
    <dgm:cxn modelId="{62C3B59D-B95E-4A82-AA1E-8A6AD56AFB35}" type="presParOf" srcId="{0B47BD21-FA4A-48C2-9B8C-B444954004C9}" destId="{ED226D96-F71E-4FCE-BDE1-13A50F451F4B}" srcOrd="0" destOrd="0" presId="urn:microsoft.com/office/officeart/2005/8/layout/cycle2"/>
    <dgm:cxn modelId="{C49C32CF-0F51-4D17-8122-42AFEF4B9124}" type="presParOf" srcId="{0B47BD21-FA4A-48C2-9B8C-B444954004C9}" destId="{9BD451C2-40EF-4F94-AD19-00DD3B7D378E}" srcOrd="1" destOrd="0" presId="urn:microsoft.com/office/officeart/2005/8/layout/cycle2"/>
    <dgm:cxn modelId="{62757640-027E-4474-804E-3077C03AA1E9}" type="presParOf" srcId="{9BD451C2-40EF-4F94-AD19-00DD3B7D378E}" destId="{6DD3B6FA-85A9-4AC2-B2D1-A1BA234F1F96}" srcOrd="0" destOrd="0" presId="urn:microsoft.com/office/officeart/2005/8/layout/cycle2"/>
    <dgm:cxn modelId="{9278E82F-07E3-4AFD-93F3-73102C238D39}" type="presParOf" srcId="{0B47BD21-FA4A-48C2-9B8C-B444954004C9}" destId="{AF4E4EBA-9483-4131-882D-1A7D7C7D6F66}" srcOrd="2" destOrd="0" presId="urn:microsoft.com/office/officeart/2005/8/layout/cycle2"/>
    <dgm:cxn modelId="{532153A4-96E7-4D5D-A4C0-55497DE9B7AC}" type="presParOf" srcId="{0B47BD21-FA4A-48C2-9B8C-B444954004C9}" destId="{3C0B3235-4C0F-4D4E-AA49-B3FCB94CAD4B}" srcOrd="3" destOrd="0" presId="urn:microsoft.com/office/officeart/2005/8/layout/cycle2"/>
    <dgm:cxn modelId="{CFFD67A8-8870-49CD-A91A-66ACB27FD0FA}" type="presParOf" srcId="{3C0B3235-4C0F-4D4E-AA49-B3FCB94CAD4B}" destId="{A409A27A-427B-4CB4-9723-9D0845439F31}" srcOrd="0" destOrd="0" presId="urn:microsoft.com/office/officeart/2005/8/layout/cycle2"/>
    <dgm:cxn modelId="{F147DBA2-7187-419A-8DB4-51A06384A914}" type="presParOf" srcId="{0B47BD21-FA4A-48C2-9B8C-B444954004C9}" destId="{F93ADA0A-F156-4FA5-A506-26225AE82016}" srcOrd="4" destOrd="0" presId="urn:microsoft.com/office/officeart/2005/8/layout/cycle2"/>
    <dgm:cxn modelId="{2767621B-6DBD-4B92-B037-2A2DBBD2ECB3}" type="presParOf" srcId="{0B47BD21-FA4A-48C2-9B8C-B444954004C9}" destId="{B0F979A9-9AE6-4CD5-879B-360063CABFFC}" srcOrd="5" destOrd="0" presId="urn:microsoft.com/office/officeart/2005/8/layout/cycle2"/>
    <dgm:cxn modelId="{F7036146-CAD8-4757-A667-402A64A73E41}" type="presParOf" srcId="{B0F979A9-9AE6-4CD5-879B-360063CABFFC}" destId="{904A1FE5-D9E6-4790-9F6D-FA08E73FDF76}" srcOrd="0" destOrd="0" presId="urn:microsoft.com/office/officeart/2005/8/layout/cycle2"/>
    <dgm:cxn modelId="{D6684766-DD00-47C4-B237-E3E1F1D57BE7}" type="presParOf" srcId="{0B47BD21-FA4A-48C2-9B8C-B444954004C9}" destId="{FA59325C-7C1B-48E2-A146-5DAADC368F51}" srcOrd="6" destOrd="0" presId="urn:microsoft.com/office/officeart/2005/8/layout/cycle2"/>
    <dgm:cxn modelId="{F3932F89-1B38-4DDF-8713-D33D0A0435DA}" type="presParOf" srcId="{0B47BD21-FA4A-48C2-9B8C-B444954004C9}" destId="{D56F6D3A-7266-497D-A854-41A663A8A361}" srcOrd="7" destOrd="0" presId="urn:microsoft.com/office/officeart/2005/8/layout/cycle2"/>
    <dgm:cxn modelId="{368914BB-0CA5-4A40-B5FD-9CDBDA9924D0}" type="presParOf" srcId="{D56F6D3A-7266-497D-A854-41A663A8A361}" destId="{A6B58CC0-419F-49EB-B45E-8BEED6BBDC6C}" srcOrd="0" destOrd="0" presId="urn:microsoft.com/office/officeart/2005/8/layout/cycle2"/>
    <dgm:cxn modelId="{0DD06E3B-E012-45B2-8B9E-F76B2506677C}" type="presParOf" srcId="{0B47BD21-FA4A-48C2-9B8C-B444954004C9}" destId="{9950108B-EE3D-463D-A467-44FE67E6D78F}" srcOrd="8" destOrd="0" presId="urn:microsoft.com/office/officeart/2005/8/layout/cycle2"/>
    <dgm:cxn modelId="{2833A0F9-F5B4-4D1F-B516-304A01F69A02}" type="presParOf" srcId="{0B47BD21-FA4A-48C2-9B8C-B444954004C9}" destId="{9C6EEAAD-92D0-4F82-A1F6-3EA5A08EF646}" srcOrd="9" destOrd="0" presId="urn:microsoft.com/office/officeart/2005/8/layout/cycle2"/>
    <dgm:cxn modelId="{B23A78A5-0213-4790-9150-9DBF5321ED95}" type="presParOf" srcId="{9C6EEAAD-92D0-4F82-A1F6-3EA5A08EF646}" destId="{8FD38E7C-BC4F-406A-8D11-324A928EBF8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AB9B6A-958E-43E8-9D1B-238215B19932}" type="doc">
      <dgm:prSet loTypeId="urn:microsoft.com/office/officeart/2005/8/layout/cycle2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25F511E-16EB-44F9-92D7-9BEE9FF71BA7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Подготовка к занятиям</a:t>
          </a:r>
          <a:endParaRPr lang="ru-RU" sz="1800" dirty="0">
            <a:solidFill>
              <a:schemeClr val="tx1"/>
            </a:solidFill>
          </a:endParaRPr>
        </a:p>
      </dgm:t>
    </dgm:pt>
    <dgm:pt modelId="{EE61E777-5D2A-40FB-A894-461C23F21462}" type="parTrans" cxnId="{212422A2-6169-47B5-9296-4E01CCEEB027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F4F063BA-85C8-4875-97DD-B4F14632388B}" type="sibTrans" cxnId="{212422A2-6169-47B5-9296-4E01CCEEB027}">
      <dgm:prSet custT="1"/>
      <dgm:spPr/>
      <dgm:t>
        <a:bodyPr/>
        <a:lstStyle/>
        <a:p>
          <a:endParaRPr lang="ru-RU" sz="700">
            <a:solidFill>
              <a:schemeClr val="tx1"/>
            </a:solidFill>
          </a:endParaRPr>
        </a:p>
      </dgm:t>
    </dgm:pt>
    <dgm:pt modelId="{F807660F-BAE9-48BC-8212-1B16639533B0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Планирование учебной работы</a:t>
          </a:r>
          <a:endParaRPr lang="ru-RU" sz="1400" dirty="0">
            <a:solidFill>
              <a:schemeClr val="tx1"/>
            </a:solidFill>
          </a:endParaRPr>
        </a:p>
      </dgm:t>
    </dgm:pt>
    <dgm:pt modelId="{67A699B2-5E5F-47DD-A843-07DF8CA54F2E}" type="parTrans" cxnId="{42D6554E-7E57-4B93-8265-2AC03BBD21B6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1CA19211-D895-449C-8BE0-45FD6F552E98}" type="sibTrans" cxnId="{42D6554E-7E57-4B93-8265-2AC03BBD21B6}">
      <dgm:prSet custT="1"/>
      <dgm:spPr/>
      <dgm:t>
        <a:bodyPr/>
        <a:lstStyle/>
        <a:p>
          <a:endParaRPr lang="ru-RU" sz="700">
            <a:solidFill>
              <a:schemeClr val="tx1"/>
            </a:solidFill>
          </a:endParaRPr>
        </a:p>
      </dgm:t>
    </dgm:pt>
    <dgm:pt modelId="{2E1ABA35-A598-41DD-8745-D4B34A0D329D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Обучение</a:t>
          </a:r>
          <a:endParaRPr lang="ru-RU" sz="2000" dirty="0">
            <a:solidFill>
              <a:schemeClr val="tx1"/>
            </a:solidFill>
          </a:endParaRPr>
        </a:p>
      </dgm:t>
    </dgm:pt>
    <dgm:pt modelId="{A893927D-BE14-4A92-8411-4CD2F9B6671D}" type="parTrans" cxnId="{783E91D9-25EB-4391-92E5-B914461185AD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2D8404DB-5C36-4472-B1B8-38328DA627A0}" type="sibTrans" cxnId="{783E91D9-25EB-4391-92E5-B914461185AD}">
      <dgm:prSet custT="1"/>
      <dgm:spPr/>
      <dgm:t>
        <a:bodyPr/>
        <a:lstStyle/>
        <a:p>
          <a:endParaRPr lang="ru-RU" sz="700">
            <a:solidFill>
              <a:schemeClr val="tx1"/>
            </a:solidFill>
          </a:endParaRPr>
        </a:p>
      </dgm:t>
    </dgm:pt>
    <dgm:pt modelId="{E3522CE3-093D-4B96-BEC3-A810A44B1BAC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6">
                  <a:lumMod val="50000"/>
                </a:schemeClr>
              </a:solidFill>
            </a:rPr>
            <a:t>Учебный контроль</a:t>
          </a:r>
          <a:endParaRPr lang="ru-RU" sz="2000" dirty="0">
            <a:solidFill>
              <a:schemeClr val="accent6">
                <a:lumMod val="50000"/>
              </a:schemeClr>
            </a:solidFill>
          </a:endParaRPr>
        </a:p>
      </dgm:t>
    </dgm:pt>
    <dgm:pt modelId="{95C17A88-5C9F-4024-897C-F1CE12DCB88A}" type="parTrans" cxnId="{5182DD8B-79C9-4161-B515-4A6D7468FB95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13B771AF-3DF8-4FF3-8076-63C4DB869892}" type="sibTrans" cxnId="{5182DD8B-79C9-4161-B515-4A6D7468FB95}">
      <dgm:prSet custT="1"/>
      <dgm:spPr/>
      <dgm:t>
        <a:bodyPr/>
        <a:lstStyle/>
        <a:p>
          <a:endParaRPr lang="ru-RU" sz="700">
            <a:solidFill>
              <a:schemeClr val="tx1"/>
            </a:solidFill>
          </a:endParaRPr>
        </a:p>
      </dgm:t>
    </dgm:pt>
    <dgm:pt modelId="{A8389322-0246-4CDF-91C3-CA2F976173CD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НИР и разработка УМК</a:t>
          </a:r>
          <a:endParaRPr lang="ru-RU" sz="1800" dirty="0">
            <a:solidFill>
              <a:schemeClr val="tx1"/>
            </a:solidFill>
          </a:endParaRPr>
        </a:p>
      </dgm:t>
    </dgm:pt>
    <dgm:pt modelId="{2DE69839-D497-4477-B6EB-1E47B575B9CA}" type="parTrans" cxnId="{638DF681-EAA5-4DCF-8248-AA90F84650DF}">
      <dgm:prSet/>
      <dgm:spPr/>
      <dgm:t>
        <a:bodyPr/>
        <a:lstStyle/>
        <a:p>
          <a:endParaRPr lang="ru-RU" sz="1050">
            <a:solidFill>
              <a:schemeClr val="tx1"/>
            </a:solidFill>
          </a:endParaRPr>
        </a:p>
      </dgm:t>
    </dgm:pt>
    <dgm:pt modelId="{3F06C1E7-8594-4890-8812-583100B9B07D}" type="sibTrans" cxnId="{638DF681-EAA5-4DCF-8248-AA90F84650DF}">
      <dgm:prSet custT="1"/>
      <dgm:spPr/>
      <dgm:t>
        <a:bodyPr/>
        <a:lstStyle/>
        <a:p>
          <a:endParaRPr lang="ru-RU" sz="700">
            <a:solidFill>
              <a:schemeClr val="tx1"/>
            </a:solidFill>
          </a:endParaRPr>
        </a:p>
      </dgm:t>
    </dgm:pt>
    <dgm:pt modelId="{0B47BD21-FA4A-48C2-9B8C-B444954004C9}" type="pres">
      <dgm:prSet presAssocID="{29AB9B6A-958E-43E8-9D1B-238215B1993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226D96-F71E-4FCE-BDE1-13A50F451F4B}" type="pres">
      <dgm:prSet presAssocID="{925F511E-16EB-44F9-92D7-9BEE9FF71BA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D451C2-40EF-4F94-AD19-00DD3B7D378E}" type="pres">
      <dgm:prSet presAssocID="{F4F063BA-85C8-4875-97DD-B4F14632388B}" presName="sibTrans" presStyleLbl="sibTrans2D1" presStyleIdx="0" presStyleCnt="5"/>
      <dgm:spPr/>
      <dgm:t>
        <a:bodyPr/>
        <a:lstStyle/>
        <a:p>
          <a:endParaRPr lang="ru-RU"/>
        </a:p>
      </dgm:t>
    </dgm:pt>
    <dgm:pt modelId="{6DD3B6FA-85A9-4AC2-B2D1-A1BA234F1F96}" type="pres">
      <dgm:prSet presAssocID="{F4F063BA-85C8-4875-97DD-B4F14632388B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AF4E4EBA-9483-4131-882D-1A7D7C7D6F66}" type="pres">
      <dgm:prSet presAssocID="{F807660F-BAE9-48BC-8212-1B16639533B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0B3235-4C0F-4D4E-AA49-B3FCB94CAD4B}" type="pres">
      <dgm:prSet presAssocID="{1CA19211-D895-449C-8BE0-45FD6F552E98}" presName="sibTrans" presStyleLbl="sibTrans2D1" presStyleIdx="1" presStyleCnt="5"/>
      <dgm:spPr/>
      <dgm:t>
        <a:bodyPr/>
        <a:lstStyle/>
        <a:p>
          <a:endParaRPr lang="ru-RU"/>
        </a:p>
      </dgm:t>
    </dgm:pt>
    <dgm:pt modelId="{A409A27A-427B-4CB4-9723-9D0845439F31}" type="pres">
      <dgm:prSet presAssocID="{1CA19211-D895-449C-8BE0-45FD6F552E98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F93ADA0A-F156-4FA5-A506-26225AE82016}" type="pres">
      <dgm:prSet presAssocID="{2E1ABA35-A598-41DD-8745-D4B34A0D329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F979A9-9AE6-4CD5-879B-360063CABFFC}" type="pres">
      <dgm:prSet presAssocID="{2D8404DB-5C36-4472-B1B8-38328DA627A0}" presName="sibTrans" presStyleLbl="sibTrans2D1" presStyleIdx="2" presStyleCnt="5"/>
      <dgm:spPr/>
      <dgm:t>
        <a:bodyPr/>
        <a:lstStyle/>
        <a:p>
          <a:endParaRPr lang="ru-RU"/>
        </a:p>
      </dgm:t>
    </dgm:pt>
    <dgm:pt modelId="{904A1FE5-D9E6-4790-9F6D-FA08E73FDF76}" type="pres">
      <dgm:prSet presAssocID="{2D8404DB-5C36-4472-B1B8-38328DA627A0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FA59325C-7C1B-48E2-A146-5DAADC368F51}" type="pres">
      <dgm:prSet presAssocID="{E3522CE3-093D-4B96-BEC3-A810A44B1BA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6F6D3A-7266-497D-A854-41A663A8A361}" type="pres">
      <dgm:prSet presAssocID="{13B771AF-3DF8-4FF3-8076-63C4DB869892}" presName="sibTrans" presStyleLbl="sibTrans2D1" presStyleIdx="3" presStyleCnt="5"/>
      <dgm:spPr/>
      <dgm:t>
        <a:bodyPr/>
        <a:lstStyle/>
        <a:p>
          <a:endParaRPr lang="ru-RU"/>
        </a:p>
      </dgm:t>
    </dgm:pt>
    <dgm:pt modelId="{A6B58CC0-419F-49EB-B45E-8BEED6BBDC6C}" type="pres">
      <dgm:prSet presAssocID="{13B771AF-3DF8-4FF3-8076-63C4DB869892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9950108B-EE3D-463D-A467-44FE67E6D78F}" type="pres">
      <dgm:prSet presAssocID="{A8389322-0246-4CDF-91C3-CA2F976173C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6EEAAD-92D0-4F82-A1F6-3EA5A08EF646}" type="pres">
      <dgm:prSet presAssocID="{3F06C1E7-8594-4890-8812-583100B9B07D}" presName="sibTrans" presStyleLbl="sibTrans2D1" presStyleIdx="4" presStyleCnt="5"/>
      <dgm:spPr/>
      <dgm:t>
        <a:bodyPr/>
        <a:lstStyle/>
        <a:p>
          <a:endParaRPr lang="ru-RU"/>
        </a:p>
      </dgm:t>
    </dgm:pt>
    <dgm:pt modelId="{8FD38E7C-BC4F-406A-8D11-324A928EBF80}" type="pres">
      <dgm:prSet presAssocID="{3F06C1E7-8594-4890-8812-583100B9B07D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30B94372-3819-4248-95BA-5B6823BB3569}" type="presOf" srcId="{F4F063BA-85C8-4875-97DD-B4F14632388B}" destId="{9BD451C2-40EF-4F94-AD19-00DD3B7D378E}" srcOrd="0" destOrd="0" presId="urn:microsoft.com/office/officeart/2005/8/layout/cycle2"/>
    <dgm:cxn modelId="{51F5AF65-CB05-4D62-9A5B-2A2038BEB52F}" type="presOf" srcId="{F4F063BA-85C8-4875-97DD-B4F14632388B}" destId="{6DD3B6FA-85A9-4AC2-B2D1-A1BA234F1F96}" srcOrd="1" destOrd="0" presId="urn:microsoft.com/office/officeart/2005/8/layout/cycle2"/>
    <dgm:cxn modelId="{42D6554E-7E57-4B93-8265-2AC03BBD21B6}" srcId="{29AB9B6A-958E-43E8-9D1B-238215B19932}" destId="{F807660F-BAE9-48BC-8212-1B16639533B0}" srcOrd="1" destOrd="0" parTransId="{67A699B2-5E5F-47DD-A843-07DF8CA54F2E}" sibTransId="{1CA19211-D895-449C-8BE0-45FD6F552E98}"/>
    <dgm:cxn modelId="{3327938F-C9E5-4762-B7BC-D555577FEE34}" type="presOf" srcId="{3F06C1E7-8594-4890-8812-583100B9B07D}" destId="{9C6EEAAD-92D0-4F82-A1F6-3EA5A08EF646}" srcOrd="0" destOrd="0" presId="urn:microsoft.com/office/officeart/2005/8/layout/cycle2"/>
    <dgm:cxn modelId="{C1B0A6DA-43C7-45EB-8DB5-4696FFB5B8E3}" type="presOf" srcId="{29AB9B6A-958E-43E8-9D1B-238215B19932}" destId="{0B47BD21-FA4A-48C2-9B8C-B444954004C9}" srcOrd="0" destOrd="0" presId="urn:microsoft.com/office/officeart/2005/8/layout/cycle2"/>
    <dgm:cxn modelId="{3E39A270-2758-42CF-AF30-366156D40E51}" type="presOf" srcId="{A8389322-0246-4CDF-91C3-CA2F976173CD}" destId="{9950108B-EE3D-463D-A467-44FE67E6D78F}" srcOrd="0" destOrd="0" presId="urn:microsoft.com/office/officeart/2005/8/layout/cycle2"/>
    <dgm:cxn modelId="{CA6D1FD6-FA52-4000-92C9-5D818B2F547E}" type="presOf" srcId="{F807660F-BAE9-48BC-8212-1B16639533B0}" destId="{AF4E4EBA-9483-4131-882D-1A7D7C7D6F66}" srcOrd="0" destOrd="0" presId="urn:microsoft.com/office/officeart/2005/8/layout/cycle2"/>
    <dgm:cxn modelId="{14D2C8C1-99AF-4F00-A15A-87E2D37CEA37}" type="presOf" srcId="{1CA19211-D895-449C-8BE0-45FD6F552E98}" destId="{A409A27A-427B-4CB4-9723-9D0845439F31}" srcOrd="1" destOrd="0" presId="urn:microsoft.com/office/officeart/2005/8/layout/cycle2"/>
    <dgm:cxn modelId="{579CEE57-3799-48B9-8490-212FF1AF2443}" type="presOf" srcId="{13B771AF-3DF8-4FF3-8076-63C4DB869892}" destId="{A6B58CC0-419F-49EB-B45E-8BEED6BBDC6C}" srcOrd="1" destOrd="0" presId="urn:microsoft.com/office/officeart/2005/8/layout/cycle2"/>
    <dgm:cxn modelId="{638DF681-EAA5-4DCF-8248-AA90F84650DF}" srcId="{29AB9B6A-958E-43E8-9D1B-238215B19932}" destId="{A8389322-0246-4CDF-91C3-CA2F976173CD}" srcOrd="4" destOrd="0" parTransId="{2DE69839-D497-4477-B6EB-1E47B575B9CA}" sibTransId="{3F06C1E7-8594-4890-8812-583100B9B07D}"/>
    <dgm:cxn modelId="{390D2947-D1A6-4BF7-A7A7-040F0FB9BEF5}" type="presOf" srcId="{925F511E-16EB-44F9-92D7-9BEE9FF71BA7}" destId="{ED226D96-F71E-4FCE-BDE1-13A50F451F4B}" srcOrd="0" destOrd="0" presId="urn:microsoft.com/office/officeart/2005/8/layout/cycle2"/>
    <dgm:cxn modelId="{783E91D9-25EB-4391-92E5-B914461185AD}" srcId="{29AB9B6A-958E-43E8-9D1B-238215B19932}" destId="{2E1ABA35-A598-41DD-8745-D4B34A0D329D}" srcOrd="2" destOrd="0" parTransId="{A893927D-BE14-4A92-8411-4CD2F9B6671D}" sibTransId="{2D8404DB-5C36-4472-B1B8-38328DA627A0}"/>
    <dgm:cxn modelId="{F347B4C7-A8B1-4861-9886-535A764C2364}" type="presOf" srcId="{1CA19211-D895-449C-8BE0-45FD6F552E98}" destId="{3C0B3235-4C0F-4D4E-AA49-B3FCB94CAD4B}" srcOrd="0" destOrd="0" presId="urn:microsoft.com/office/officeart/2005/8/layout/cycle2"/>
    <dgm:cxn modelId="{E8EAB374-11F7-49E5-98CA-443B49D1DE4C}" type="presOf" srcId="{E3522CE3-093D-4B96-BEC3-A810A44B1BAC}" destId="{FA59325C-7C1B-48E2-A146-5DAADC368F51}" srcOrd="0" destOrd="0" presId="urn:microsoft.com/office/officeart/2005/8/layout/cycle2"/>
    <dgm:cxn modelId="{DECDD932-CF95-475A-A6BE-2ECF1DBD566D}" type="presOf" srcId="{13B771AF-3DF8-4FF3-8076-63C4DB869892}" destId="{D56F6D3A-7266-497D-A854-41A663A8A361}" srcOrd="0" destOrd="0" presId="urn:microsoft.com/office/officeart/2005/8/layout/cycle2"/>
    <dgm:cxn modelId="{1C3DDBBF-EF3F-4A38-B3E6-25B8018F5D64}" type="presOf" srcId="{2E1ABA35-A598-41DD-8745-D4B34A0D329D}" destId="{F93ADA0A-F156-4FA5-A506-26225AE82016}" srcOrd="0" destOrd="0" presId="urn:microsoft.com/office/officeart/2005/8/layout/cycle2"/>
    <dgm:cxn modelId="{E7EA49D2-237D-4CCE-B6D3-956705BE1901}" type="presOf" srcId="{2D8404DB-5C36-4472-B1B8-38328DA627A0}" destId="{904A1FE5-D9E6-4790-9F6D-FA08E73FDF76}" srcOrd="1" destOrd="0" presId="urn:microsoft.com/office/officeart/2005/8/layout/cycle2"/>
    <dgm:cxn modelId="{26D5451B-0B8C-4C03-9773-C00DCBCE7DF7}" type="presOf" srcId="{2D8404DB-5C36-4472-B1B8-38328DA627A0}" destId="{B0F979A9-9AE6-4CD5-879B-360063CABFFC}" srcOrd="0" destOrd="0" presId="urn:microsoft.com/office/officeart/2005/8/layout/cycle2"/>
    <dgm:cxn modelId="{212422A2-6169-47B5-9296-4E01CCEEB027}" srcId="{29AB9B6A-958E-43E8-9D1B-238215B19932}" destId="{925F511E-16EB-44F9-92D7-9BEE9FF71BA7}" srcOrd="0" destOrd="0" parTransId="{EE61E777-5D2A-40FB-A894-461C23F21462}" sibTransId="{F4F063BA-85C8-4875-97DD-B4F14632388B}"/>
    <dgm:cxn modelId="{9D0AE0C0-39A2-4961-854C-06556140331E}" type="presOf" srcId="{3F06C1E7-8594-4890-8812-583100B9B07D}" destId="{8FD38E7C-BC4F-406A-8D11-324A928EBF80}" srcOrd="1" destOrd="0" presId="urn:microsoft.com/office/officeart/2005/8/layout/cycle2"/>
    <dgm:cxn modelId="{5182DD8B-79C9-4161-B515-4A6D7468FB95}" srcId="{29AB9B6A-958E-43E8-9D1B-238215B19932}" destId="{E3522CE3-093D-4B96-BEC3-A810A44B1BAC}" srcOrd="3" destOrd="0" parTransId="{95C17A88-5C9F-4024-897C-F1CE12DCB88A}" sibTransId="{13B771AF-3DF8-4FF3-8076-63C4DB869892}"/>
    <dgm:cxn modelId="{96500671-15D0-4FC1-9992-68B74357D795}" type="presParOf" srcId="{0B47BD21-FA4A-48C2-9B8C-B444954004C9}" destId="{ED226D96-F71E-4FCE-BDE1-13A50F451F4B}" srcOrd="0" destOrd="0" presId="urn:microsoft.com/office/officeart/2005/8/layout/cycle2"/>
    <dgm:cxn modelId="{43B68718-B857-4543-996D-BB77AECBF2A9}" type="presParOf" srcId="{0B47BD21-FA4A-48C2-9B8C-B444954004C9}" destId="{9BD451C2-40EF-4F94-AD19-00DD3B7D378E}" srcOrd="1" destOrd="0" presId="urn:microsoft.com/office/officeart/2005/8/layout/cycle2"/>
    <dgm:cxn modelId="{32F3C141-8DDE-4C08-946A-83FC075070A7}" type="presParOf" srcId="{9BD451C2-40EF-4F94-AD19-00DD3B7D378E}" destId="{6DD3B6FA-85A9-4AC2-B2D1-A1BA234F1F96}" srcOrd="0" destOrd="0" presId="urn:microsoft.com/office/officeart/2005/8/layout/cycle2"/>
    <dgm:cxn modelId="{60865686-E44D-4180-98E3-E3D29CDF373B}" type="presParOf" srcId="{0B47BD21-FA4A-48C2-9B8C-B444954004C9}" destId="{AF4E4EBA-9483-4131-882D-1A7D7C7D6F66}" srcOrd="2" destOrd="0" presId="urn:microsoft.com/office/officeart/2005/8/layout/cycle2"/>
    <dgm:cxn modelId="{C228BE5F-0459-4167-811C-0FF86C3DDD74}" type="presParOf" srcId="{0B47BD21-FA4A-48C2-9B8C-B444954004C9}" destId="{3C0B3235-4C0F-4D4E-AA49-B3FCB94CAD4B}" srcOrd="3" destOrd="0" presId="urn:microsoft.com/office/officeart/2005/8/layout/cycle2"/>
    <dgm:cxn modelId="{3216C13C-0471-40B3-9137-8BC504D60E86}" type="presParOf" srcId="{3C0B3235-4C0F-4D4E-AA49-B3FCB94CAD4B}" destId="{A409A27A-427B-4CB4-9723-9D0845439F31}" srcOrd="0" destOrd="0" presId="urn:microsoft.com/office/officeart/2005/8/layout/cycle2"/>
    <dgm:cxn modelId="{0CDB58FE-BC38-4A4B-982B-7FE5B69A50BB}" type="presParOf" srcId="{0B47BD21-FA4A-48C2-9B8C-B444954004C9}" destId="{F93ADA0A-F156-4FA5-A506-26225AE82016}" srcOrd="4" destOrd="0" presId="urn:microsoft.com/office/officeart/2005/8/layout/cycle2"/>
    <dgm:cxn modelId="{BE5B045E-72EF-471A-90D4-28D750F5FC3F}" type="presParOf" srcId="{0B47BD21-FA4A-48C2-9B8C-B444954004C9}" destId="{B0F979A9-9AE6-4CD5-879B-360063CABFFC}" srcOrd="5" destOrd="0" presId="urn:microsoft.com/office/officeart/2005/8/layout/cycle2"/>
    <dgm:cxn modelId="{35036529-6B63-47DF-930C-2583ADDE8DBF}" type="presParOf" srcId="{B0F979A9-9AE6-4CD5-879B-360063CABFFC}" destId="{904A1FE5-D9E6-4790-9F6D-FA08E73FDF76}" srcOrd="0" destOrd="0" presId="urn:microsoft.com/office/officeart/2005/8/layout/cycle2"/>
    <dgm:cxn modelId="{002B0403-6A34-4496-99FF-091B72A26A95}" type="presParOf" srcId="{0B47BD21-FA4A-48C2-9B8C-B444954004C9}" destId="{FA59325C-7C1B-48E2-A146-5DAADC368F51}" srcOrd="6" destOrd="0" presId="urn:microsoft.com/office/officeart/2005/8/layout/cycle2"/>
    <dgm:cxn modelId="{D7EA3D6E-1E62-4303-95DA-6879ACA4D296}" type="presParOf" srcId="{0B47BD21-FA4A-48C2-9B8C-B444954004C9}" destId="{D56F6D3A-7266-497D-A854-41A663A8A361}" srcOrd="7" destOrd="0" presId="urn:microsoft.com/office/officeart/2005/8/layout/cycle2"/>
    <dgm:cxn modelId="{F9CF8B37-FB14-4348-9A35-1F6A6DDA7C9B}" type="presParOf" srcId="{D56F6D3A-7266-497D-A854-41A663A8A361}" destId="{A6B58CC0-419F-49EB-B45E-8BEED6BBDC6C}" srcOrd="0" destOrd="0" presId="urn:microsoft.com/office/officeart/2005/8/layout/cycle2"/>
    <dgm:cxn modelId="{42DFF7DE-6A34-4FFF-9EA3-A42DEE7E3B2D}" type="presParOf" srcId="{0B47BD21-FA4A-48C2-9B8C-B444954004C9}" destId="{9950108B-EE3D-463D-A467-44FE67E6D78F}" srcOrd="8" destOrd="0" presId="urn:microsoft.com/office/officeart/2005/8/layout/cycle2"/>
    <dgm:cxn modelId="{0A86BF49-1858-4772-BA89-21BB4553B0B8}" type="presParOf" srcId="{0B47BD21-FA4A-48C2-9B8C-B444954004C9}" destId="{9C6EEAAD-92D0-4F82-A1F6-3EA5A08EF646}" srcOrd="9" destOrd="0" presId="urn:microsoft.com/office/officeart/2005/8/layout/cycle2"/>
    <dgm:cxn modelId="{34473034-5059-48FF-97DD-82594B8E8924}" type="presParOf" srcId="{9C6EEAAD-92D0-4F82-A1F6-3EA5A08EF646}" destId="{8FD38E7C-BC4F-406A-8D11-324A928EBF8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8DA30-EA90-48BD-8042-7A1722283638}" type="datetimeFigureOut">
              <a:rPr lang="ru-RU" smtClean="0"/>
              <a:pPr/>
              <a:t>10.01.2010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32009-D470-47FD-A712-662281D10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BD5937-1643-4754-A2FA-B7B06306243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Учитель</a:t>
            </a:r>
            <a:r>
              <a:rPr lang="ru-RU" baseline="0" dirty="0" smtClean="0"/>
              <a:t> знакомит с разнообразием зоологических наук. </a:t>
            </a:r>
          </a:p>
          <a:p>
            <a:r>
              <a:rPr lang="ru-RU" baseline="0" dirty="0" smtClean="0"/>
              <a:t>- Задание, постарайтесь запомнить названия. Сейчас они исчезнут. Кто запомнил как называется наука изучающая простейших? И так далее…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32009-D470-47FD-A712-662281D101B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32009-D470-47FD-A712-662281D101B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Проверка задания.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32009-D470-47FD-A712-662281D101B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Найти</a:t>
            </a:r>
            <a:r>
              <a:rPr lang="ru-RU" baseline="0" dirty="0" smtClean="0"/>
              <a:t> в учебнике количество видов. Записать в таблицу.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32009-D470-47FD-A712-662281D101B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Задание к </a:t>
            </a:r>
            <a:r>
              <a:rPr lang="ru-RU" smtClean="0"/>
              <a:t>страницам учебника.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32009-D470-47FD-A712-662281D101B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 cap="all" baseline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648224"/>
            <a:ext cx="3929090" cy="1352544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эшхолдер 1 + 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0"/>
          <p:cNvSpPr/>
          <p:nvPr/>
        </p:nvSpPr>
        <p:spPr>
          <a:xfrm>
            <a:off x="4286250" y="5214938"/>
            <a:ext cx="5286375" cy="14287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C:\Documents and Settings\Администратор\Local Settings\Temp\wza1a6\level_icon_eas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0788" y="300038"/>
            <a:ext cx="11207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3"/>
            <a:ext cx="8229600" cy="3000396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/>
          </p:nvPr>
        </p:nvSpPr>
        <p:spPr>
          <a:xfrm>
            <a:off x="4000496" y="5286388"/>
            <a:ext cx="5000660" cy="1285884"/>
          </a:xfrm>
        </p:spPr>
        <p:txBody>
          <a:bodyPr>
            <a:normAutofit/>
          </a:bodyPr>
          <a:lstStyle>
            <a:lvl1pPr>
              <a:buNone/>
              <a:defRPr sz="1600" i="1" baseline="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72320" cy="1143000"/>
          </a:xfrm>
        </p:spPr>
        <p:txBody>
          <a:bodyPr>
            <a:normAutofit/>
          </a:bodyPr>
          <a:lstStyle>
            <a:lvl1pPr>
              <a:defRPr sz="4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5"/>
          </p:nvPr>
        </p:nvSpPr>
        <p:spPr>
          <a:xfrm>
            <a:off x="428625" y="6572250"/>
            <a:ext cx="757238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эшхолдер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Local Settings\Temp\wza1a6\level_icon_eas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0788" y="300038"/>
            <a:ext cx="11207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72320" cy="1143000"/>
          </a:xfrm>
        </p:spPr>
        <p:txBody>
          <a:bodyPr>
            <a:normAutofit/>
          </a:bodyPr>
          <a:lstStyle>
            <a:lvl1pPr>
              <a:defRPr sz="4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эшхолдер 2 + 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0"/>
          <p:cNvSpPr/>
          <p:nvPr/>
        </p:nvSpPr>
        <p:spPr>
          <a:xfrm>
            <a:off x="4286250" y="5214938"/>
            <a:ext cx="5286375" cy="14287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C:\Documents and Settings\Администратор\Local Settings\Temp\wza1a6\level_icon_eas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0788" y="300038"/>
            <a:ext cx="11207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Администратор\Local Settings\Temp\wza1a6\level_icon_eas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0788" y="300038"/>
            <a:ext cx="11207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3"/>
            <a:ext cx="8229600" cy="3000396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/>
          </p:nvPr>
        </p:nvSpPr>
        <p:spPr>
          <a:xfrm>
            <a:off x="4000496" y="5286388"/>
            <a:ext cx="5000660" cy="1285884"/>
          </a:xfrm>
        </p:spPr>
        <p:txBody>
          <a:bodyPr>
            <a:normAutofit/>
          </a:bodyPr>
          <a:lstStyle>
            <a:lvl1pPr>
              <a:buNone/>
              <a:defRPr sz="1600" i="1" baseline="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72320" cy="1143000"/>
          </a:xfrm>
        </p:spPr>
        <p:txBody>
          <a:bodyPr>
            <a:normAutofit/>
          </a:bodyPr>
          <a:lstStyle>
            <a:lvl1pPr>
              <a:defRPr sz="4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5"/>
          </p:nvPr>
        </p:nvSpPr>
        <p:spPr>
          <a:xfrm>
            <a:off x="428625" y="6572250"/>
            <a:ext cx="757238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эшхолдер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Local Settings\Temp\wza1a6\level_icon_eas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0788" y="300038"/>
            <a:ext cx="11207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72320" cy="1143000"/>
          </a:xfrm>
        </p:spPr>
        <p:txBody>
          <a:bodyPr>
            <a:normAutofit/>
          </a:bodyPr>
          <a:lstStyle>
            <a:lvl1pPr>
              <a:defRPr sz="4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эшхолдер 3 + 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0"/>
          <p:cNvSpPr/>
          <p:nvPr/>
        </p:nvSpPr>
        <p:spPr>
          <a:xfrm>
            <a:off x="4286250" y="5214938"/>
            <a:ext cx="5286375" cy="14287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C:\Documents and Settings\Администратор\Local Settings\Temp\wza1a6\level_icon_eas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0788" y="300038"/>
            <a:ext cx="11207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Администратор\Local Settings\Temp\wza1a6\level_icon_eas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0788" y="300038"/>
            <a:ext cx="11207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3"/>
            <a:ext cx="8229600" cy="3000396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/>
          </p:nvPr>
        </p:nvSpPr>
        <p:spPr>
          <a:xfrm>
            <a:off x="4000496" y="5286388"/>
            <a:ext cx="5000660" cy="1285884"/>
          </a:xfrm>
        </p:spPr>
        <p:txBody>
          <a:bodyPr>
            <a:normAutofit/>
          </a:bodyPr>
          <a:lstStyle>
            <a:lvl1pPr>
              <a:buNone/>
              <a:defRPr sz="1600" i="1" baseline="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72320" cy="1143000"/>
          </a:xfrm>
        </p:spPr>
        <p:txBody>
          <a:bodyPr>
            <a:normAutofit/>
          </a:bodyPr>
          <a:lstStyle>
            <a:lvl1pPr>
              <a:defRPr sz="4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5"/>
          </p:nvPr>
        </p:nvSpPr>
        <p:spPr>
          <a:xfrm>
            <a:off x="428625" y="6572250"/>
            <a:ext cx="757238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11"/>
          <p:cNvGraphicFramePr>
            <a:graphicFrameLocks/>
          </p:cNvGraphicFramePr>
          <p:nvPr/>
        </p:nvGraphicFramePr>
        <p:xfrm>
          <a:off x="3000375" y="428625"/>
          <a:ext cx="3214688" cy="3143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ctr">
              <a:defRPr sz="4000" b="0" cap="all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едзаголовок раздела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11"/>
          <p:cNvGraphicFramePr>
            <a:graphicFrameLocks/>
          </p:cNvGraphicFramePr>
          <p:nvPr/>
        </p:nvGraphicFramePr>
        <p:xfrm>
          <a:off x="428596" y="428624"/>
          <a:ext cx="8286807" cy="5588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криншот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0"/>
          </p:nvPr>
        </p:nvSpPr>
        <p:spPr>
          <a:xfrm>
            <a:off x="285750" y="285750"/>
            <a:ext cx="8572500" cy="628652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Стандарт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 без заголов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Большо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>
            <a:lvl1pPr>
              <a:defRPr sz="3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Большой текст + 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286250" y="5214938"/>
            <a:ext cx="5286375" cy="14287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</p:spPr>
        <p:txBody>
          <a:bodyPr>
            <a:normAutofit/>
          </a:bodyPr>
          <a:lstStyle>
            <a:lvl1pPr>
              <a:defRPr sz="5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Текст 9"/>
          <p:cNvSpPr>
            <a:spLocks noGrp="1"/>
          </p:cNvSpPr>
          <p:nvPr>
            <p:ph type="body" sz="quarter" idx="14"/>
          </p:nvPr>
        </p:nvSpPr>
        <p:spPr>
          <a:xfrm>
            <a:off x="4000496" y="5286388"/>
            <a:ext cx="5000660" cy="1285884"/>
          </a:xfrm>
        </p:spPr>
        <p:txBody>
          <a:bodyPr>
            <a:normAutofit/>
          </a:bodyPr>
          <a:lstStyle>
            <a:lvl1pPr>
              <a:buNone/>
              <a:defRPr sz="1600" i="1" baseline="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>
          <a:xfrm>
            <a:off x="428625" y="6572250"/>
            <a:ext cx="757238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андартный слайд + 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0"/>
          <p:cNvSpPr/>
          <p:nvPr/>
        </p:nvSpPr>
        <p:spPr>
          <a:xfrm>
            <a:off x="4286250" y="5214938"/>
            <a:ext cx="5286375" cy="14287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3"/>
            <a:ext cx="8229600" cy="3000396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/>
          </p:nvPr>
        </p:nvSpPr>
        <p:spPr>
          <a:xfrm>
            <a:off x="4000496" y="5286388"/>
            <a:ext cx="5000660" cy="1285884"/>
          </a:xfrm>
        </p:spPr>
        <p:txBody>
          <a:bodyPr>
            <a:normAutofit/>
          </a:bodyPr>
          <a:lstStyle>
            <a:lvl1pPr>
              <a:buNone/>
              <a:defRPr sz="1600" i="1" baseline="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>
          <a:xfrm>
            <a:off x="428625" y="6572250"/>
            <a:ext cx="757238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3971924" cy="4197361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Содержимое 2"/>
          <p:cNvSpPr>
            <a:spLocks noGrp="1"/>
          </p:cNvSpPr>
          <p:nvPr>
            <p:ph idx="13"/>
          </p:nvPr>
        </p:nvSpPr>
        <p:spPr>
          <a:xfrm>
            <a:off x="4714876" y="1928802"/>
            <a:ext cx="3971924" cy="4197361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4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е плаш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3"/>
            <a:ext cx="8258204" cy="1857388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3"/>
          </p:nvPr>
        </p:nvSpPr>
        <p:spPr>
          <a:xfrm>
            <a:off x="457200" y="3929066"/>
            <a:ext cx="8258204" cy="2286016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4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рэшхолдер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Local Settings\Temp\wza1a6\level_icon_eas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0788" y="300038"/>
            <a:ext cx="11207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72320" cy="1143000"/>
          </a:xfrm>
        </p:spPr>
        <p:txBody>
          <a:bodyPr>
            <a:normAutofit/>
          </a:bodyPr>
          <a:lstStyle>
            <a:lvl1pPr>
              <a:defRPr sz="4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>
            <a:lvl1pPr>
              <a:buFont typeface="Calibri" pitchFamily="34" charset="0"/>
              <a:buChar char="–"/>
              <a:defRPr/>
            </a:lvl1pPr>
            <a:lvl2pPr>
              <a:buFont typeface="Arial" pitchFamily="34" charset="0"/>
              <a:buChar char="»"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929563" y="6572250"/>
            <a:ext cx="757237" cy="285750"/>
          </a:xfrm>
          <a:solidFill>
            <a:srgbClr val="00B0F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1600" b="1" i="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0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10.01.2010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hyperlink" Target="http://images.google.ru/imgres?imgurl=http://bt.lib.ru/nomer/foto/bt16/1.gif&amp;imgrefurl=http://bt.lib.ru/nomer/bt15-/bt16/pri3.htm&amp;h=271&amp;w=237&amp;sz=4&amp;tbnid=VisKHCCuwfa-bM:&amp;tbnh=108&amp;tbnw=94&amp;hl=ru&amp;start=3&amp;prev=/images?q=%D0%BC%D1%83%D1%80%D0%B0%D0%B2%D0%B5%D0%B9&amp;svnum=10&amp;hl=ru&amp;lr=&amp;sa=G" TargetMode="External"/><Relationship Id="rId18" Type="http://schemas.openxmlformats.org/officeDocument/2006/relationships/hyperlink" Target="http://www.englishforkids.ru/lesson3.shtml" TargetMode="External"/><Relationship Id="rId3" Type="http://schemas.openxmlformats.org/officeDocument/2006/relationships/image" Target="../media/image13.wmf"/><Relationship Id="rId7" Type="http://schemas.openxmlformats.org/officeDocument/2006/relationships/image" Target="../media/image17.gif"/><Relationship Id="rId12" Type="http://schemas.openxmlformats.org/officeDocument/2006/relationships/image" Target="../media/image21.jpeg"/><Relationship Id="rId17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wmf"/><Relationship Id="rId11" Type="http://schemas.openxmlformats.org/officeDocument/2006/relationships/hyperlink" Target="http://www.karapuz.com/shop/free/paint/page13.asp" TargetMode="External"/><Relationship Id="rId5" Type="http://schemas.openxmlformats.org/officeDocument/2006/relationships/image" Target="../media/image15.wmf"/><Relationship Id="rId15" Type="http://schemas.openxmlformats.org/officeDocument/2006/relationships/hyperlink" Target="http://www.cultinfo.ru/fulltext/1/001/010/001/277482495.jpg" TargetMode="External"/><Relationship Id="rId10" Type="http://schemas.openxmlformats.org/officeDocument/2006/relationships/image" Target="../media/image20.wmf"/><Relationship Id="rId19" Type="http://schemas.openxmlformats.org/officeDocument/2006/relationships/image" Target="../media/image25.jpeg"/><Relationship Id="rId4" Type="http://schemas.openxmlformats.org/officeDocument/2006/relationships/image" Target="../media/image14.wmf"/><Relationship Id="rId9" Type="http://schemas.openxmlformats.org/officeDocument/2006/relationships/image" Target="../media/image19.wmf"/><Relationship Id="rId1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Зоология – </a:t>
            </a:r>
            <a:br>
              <a:rPr lang="ru-RU" dirty="0" smtClean="0"/>
            </a:br>
            <a:r>
              <a:rPr lang="ru-RU" dirty="0" smtClean="0"/>
              <a:t>наука о животных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1986" name="AutoShape 2" descr="ВАРАКУШКА"/>
          <p:cNvSpPr>
            <a:spLocks noChangeAspect="1" noChangeArrowheads="1"/>
          </p:cNvSpPr>
          <p:nvPr/>
        </p:nvSpPr>
        <p:spPr bwMode="auto">
          <a:xfrm>
            <a:off x="155575" y="-1028700"/>
            <a:ext cx="2857500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88" name="AutoShape 4" descr="mk:@MSITStore:F:\Ядовитые%20Животные%20И%20Растения%20СССР.chm::/a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0" name="AutoShape 6" descr="mk:@MSITStore:F:\Ядовитые%20Животные%20И%20Растения%20СССР.chm::/a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8" name="Picture 2" descr="http://www.perekop.info/wp-content/uploads/crimean-butterfly-0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34" y="357166"/>
            <a:ext cx="2099772" cy="15652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148471">
            <a:off x="5928763" y="479439"/>
            <a:ext cx="2549506" cy="17336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221" name="Picture 5" descr="http://www.elitparrots.ru/foto_balearica-pavonina/d0f4a0cf83b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3929066"/>
            <a:ext cx="3643338" cy="2590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/>
          <a:lstStyle/>
          <a:p>
            <a:pPr algn="ctr">
              <a:buNone/>
            </a:pPr>
            <a:r>
              <a:rPr lang="ru-RU" sz="4400" dirty="0" smtClean="0"/>
              <a:t>Прочитать</a:t>
            </a:r>
            <a:r>
              <a:rPr lang="ru-RU" sz="8800" dirty="0" smtClean="0"/>
              <a:t> § 1. </a:t>
            </a:r>
          </a:p>
          <a:p>
            <a:pPr algn="ctr">
              <a:buNone/>
            </a:pPr>
            <a:r>
              <a:rPr lang="ru-RU" sz="4000" dirty="0" smtClean="0"/>
              <a:t>Запомнить схему</a:t>
            </a:r>
          </a:p>
          <a:p>
            <a:pPr algn="ctr">
              <a:buNone/>
            </a:pPr>
            <a:r>
              <a:rPr lang="ru-RU" sz="4000" dirty="0" smtClean="0"/>
              <a:t>«Семья биологических наук».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Автор: Каратеева-Козловская Лариса Николаевна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Email</a:t>
            </a:r>
            <a:r>
              <a:rPr lang="ru-RU" dirty="0" smtClean="0"/>
              <a:t>: </a:t>
            </a:r>
            <a:r>
              <a:rPr lang="en-US" dirty="0" smtClean="0"/>
              <a:t>l.karateeva@mail.ru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8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828800" y="304800"/>
            <a:ext cx="5562600" cy="609600"/>
          </a:xfrm>
          <a:prstGeom prst="round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Империя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1000" y="1524000"/>
            <a:ext cx="4191000" cy="690554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chemeClr val="accent1">
                    <a:lumMod val="50000"/>
                  </a:schemeClr>
                </a:solidFill>
              </a:rPr>
              <a:t>Доклеточные</a:t>
            </a:r>
            <a:r>
              <a:rPr lang="ru-RU" sz="4800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24400" y="1524000"/>
            <a:ext cx="4038600" cy="6096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Клеточные 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2761452" y="1048548"/>
            <a:ext cx="539496" cy="423600"/>
          </a:xfrm>
          <a:prstGeom prst="straightConnector1">
            <a:avLst/>
          </a:prstGeom>
          <a:ln w="73025" cap="rnd">
            <a:solidFill>
              <a:srgbClr val="FFC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5545800" y="1050000"/>
            <a:ext cx="533400" cy="414600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2202645" y="2440769"/>
            <a:ext cx="461970" cy="9540"/>
          </a:xfrm>
          <a:prstGeom prst="straightConnector1">
            <a:avLst/>
          </a:prstGeom>
          <a:ln w="73025" cap="rnd">
            <a:solidFill>
              <a:srgbClr val="FFC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85720" y="2643182"/>
            <a:ext cx="2438400" cy="10668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Царство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Вирусы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rot="5400000">
            <a:off x="4783800" y="2531400"/>
            <a:ext cx="685800" cy="42600"/>
          </a:xfrm>
          <a:prstGeom prst="straightConnector1">
            <a:avLst/>
          </a:prstGeom>
          <a:ln w="73025" cap="rnd">
            <a:solidFill>
              <a:schemeClr val="tx2">
                <a:lumMod val="60000"/>
                <a:lumOff val="40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7573190" y="2428074"/>
            <a:ext cx="571504" cy="1588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3200400" y="2895600"/>
            <a:ext cx="2209800" cy="5334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Н</a:t>
            </a:r>
            <a:r>
              <a:rPr lang="ru-RU" sz="2400" dirty="0" smtClean="0"/>
              <a:t>адцарство</a:t>
            </a:r>
            <a:endParaRPr lang="ru-RU" sz="24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785918" y="3786190"/>
            <a:ext cx="3352800" cy="7620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Прокариоты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500694" y="3643314"/>
            <a:ext cx="3352800" cy="762000"/>
          </a:xfrm>
          <a:prstGeom prst="round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err="1"/>
              <a:t>Эуокариоты</a:t>
            </a:r>
            <a:endParaRPr lang="ru-RU" sz="3600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 rot="5400000">
            <a:off x="2143110" y="4857758"/>
            <a:ext cx="609600" cy="38100"/>
          </a:xfrm>
          <a:prstGeom prst="straightConnector1">
            <a:avLst/>
          </a:prstGeom>
          <a:ln w="73025" cap="rnd">
            <a:solidFill>
              <a:schemeClr val="tx2">
                <a:lumMod val="60000"/>
                <a:lumOff val="40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357158" y="5286388"/>
            <a:ext cx="3000396" cy="107157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</a:t>
            </a:r>
            <a:r>
              <a:rPr lang="ru-RU" sz="2400" dirty="0" smtClean="0"/>
              <a:t>арство</a:t>
            </a:r>
            <a:endParaRPr lang="ru-RU" sz="24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Бактерии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643702" y="2714620"/>
            <a:ext cx="2209800" cy="533400"/>
          </a:xfrm>
          <a:prstGeom prst="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Н</a:t>
            </a:r>
            <a:r>
              <a:rPr lang="ru-RU" sz="2400" dirty="0" smtClean="0"/>
              <a:t>адцарство</a:t>
            </a:r>
            <a:endParaRPr lang="ru-RU" sz="2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500430" y="4857760"/>
            <a:ext cx="1714512" cy="533400"/>
          </a:xfrm>
          <a:prstGeom prst="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</a:t>
            </a:r>
            <a:r>
              <a:rPr lang="ru-RU" sz="2400" dirty="0" smtClean="0"/>
              <a:t>арство</a:t>
            </a:r>
            <a:endParaRPr lang="ru-RU" sz="2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5286380" y="4857760"/>
            <a:ext cx="1714512" cy="533400"/>
          </a:xfrm>
          <a:prstGeom prst="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</a:t>
            </a:r>
            <a:r>
              <a:rPr lang="ru-RU" sz="2400" dirty="0" smtClean="0"/>
              <a:t>арство</a:t>
            </a:r>
            <a:endParaRPr lang="ru-RU" sz="2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072330" y="4857760"/>
            <a:ext cx="1714512" cy="533400"/>
          </a:xfrm>
          <a:prstGeom prst="rect">
            <a:avLst/>
          </a:prstGeom>
          <a:solidFill>
            <a:srgbClr val="1FC13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</a:t>
            </a:r>
            <a:r>
              <a:rPr lang="ru-RU" sz="2400" dirty="0" smtClean="0"/>
              <a:t>арство</a:t>
            </a:r>
            <a:endParaRPr lang="ru-RU" sz="2400" dirty="0"/>
          </a:p>
        </p:txBody>
      </p:sp>
      <p:cxnSp>
        <p:nvCxnSpPr>
          <p:cNvPr id="36" name="Прямая со стрелкой 35"/>
          <p:cNvCxnSpPr/>
          <p:nvPr/>
        </p:nvCxnSpPr>
        <p:spPr>
          <a:xfrm rot="10800000" flipV="1">
            <a:off x="5000628" y="4429132"/>
            <a:ext cx="500066" cy="428628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7929586" y="4500570"/>
            <a:ext cx="571504" cy="357190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10800000" flipV="1">
            <a:off x="6357950" y="4500570"/>
            <a:ext cx="500066" cy="428628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33" name="Picture 1" descr="D:\Pictures\Анимашки\АНИМИРОВАННЫЕ ГИФЫ --- природные.files\nat1.files\p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25" y="5500688"/>
            <a:ext cx="871538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D:\Pictures\Анимашки\АНИМИРОВАННЫЕ ГИФЫ --- природные.files\nat1.files\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5429250"/>
            <a:ext cx="8286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8" name="Прямая со стрелкой 37"/>
          <p:cNvCxnSpPr/>
          <p:nvPr/>
        </p:nvCxnSpPr>
        <p:spPr>
          <a:xfrm rot="5400000">
            <a:off x="7679553" y="3536157"/>
            <a:ext cx="500860" cy="794"/>
          </a:xfrm>
          <a:prstGeom prst="straightConnector1">
            <a:avLst/>
          </a:prstGeom>
          <a:ln w="73025" cap="rnd">
            <a:solidFill>
              <a:srgbClr val="1FC13E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3979861" y="3663949"/>
            <a:ext cx="471486" cy="1588"/>
          </a:xfrm>
          <a:prstGeom prst="straightConnector1">
            <a:avLst/>
          </a:prstGeom>
          <a:ln w="73025" cap="rnd">
            <a:solidFill>
              <a:schemeClr val="tx2">
                <a:lumMod val="60000"/>
                <a:lumOff val="40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extrusionH="76200" contourW="12700" prstMaterial="dkEdge">
            <a:bevelT prst="angle"/>
            <a:extrusionClr>
              <a:srgbClr val="1FC13E"/>
            </a:extrusionClr>
            <a:contourClr>
              <a:srgbClr val="1FC13E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3429000" y="5786438"/>
            <a:ext cx="1500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350 тыс</a:t>
            </a:r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.</a:t>
            </a:r>
          </a:p>
        </p:txBody>
      </p:sp>
      <p:pic>
        <p:nvPicPr>
          <p:cNvPr id="54" name="Рисунок 53" descr="rabbit40[1]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75" y="5429250"/>
            <a:ext cx="6191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5286380" y="5643563"/>
            <a:ext cx="128587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около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3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милл</a:t>
            </a:r>
            <a:r>
              <a:rPr lang="ru-RU" sz="2400" dirty="0">
                <a:solidFill>
                  <a:schemeClr val="bg1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7072313" y="6072188"/>
            <a:ext cx="1357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100 тыс.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5" grpId="0"/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Заполните таблицу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28815"/>
          <a:ext cx="8229600" cy="4461046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400288"/>
                <a:gridCol w="5829312"/>
              </a:tblGrid>
              <a:tr h="450058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Название науки</a:t>
                      </a:r>
                      <a:endParaRPr lang="ru-RU" sz="4000" dirty="0">
                        <a:solidFill>
                          <a:schemeClr val="tx1">
                            <a:lumMod val="8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Что или кого изучает</a:t>
                      </a:r>
                      <a:endParaRPr lang="ru-RU" sz="4000" dirty="0">
                        <a:solidFill>
                          <a:schemeClr val="tx1">
                            <a:lumMod val="8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500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500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05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05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05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05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05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Биологические науки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1428736"/>
            <a:ext cx="414340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морфология</a:t>
            </a:r>
            <a:endParaRPr lang="ru-RU" sz="4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2643182"/>
            <a:ext cx="414340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анатомия</a:t>
            </a:r>
            <a:endParaRPr lang="ru-RU" sz="4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3857628"/>
            <a:ext cx="414340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физиология</a:t>
            </a:r>
            <a:endParaRPr lang="ru-RU" sz="4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5143512"/>
            <a:ext cx="414340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эмбриология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14876" y="1428736"/>
            <a:ext cx="414340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систематика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14876" y="3857628"/>
            <a:ext cx="414340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палеонтология</a:t>
            </a:r>
            <a:endParaRPr lang="ru-RU" sz="4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4876" y="2714620"/>
            <a:ext cx="414340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экология</a:t>
            </a:r>
            <a:endParaRPr lang="ru-RU" sz="40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4876" y="5143512"/>
            <a:ext cx="4143404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этология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24000">
              <a:srgbClr val="FFFF00"/>
            </a:gs>
            <a:gs pos="50000">
              <a:srgbClr val="FFC000">
                <a:alpha val="78000"/>
              </a:srgb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762000" y="457200"/>
            <a:ext cx="7581900" cy="323691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основные подразделения зоологии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4572000" y="10668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0033CC"/>
                </a:solidFill>
                <a:latin typeface="Tahoma" pitchFamily="34" charset="0"/>
              </a:rPr>
              <a:t>гельминтология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762000" y="25908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малакология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352800" y="22860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карцинология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6096000" y="24384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Tahoma" pitchFamily="34" charset="0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6096000" y="19812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арахнология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6172200" y="32766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chemeClr val="accent1"/>
                </a:solidFill>
                <a:latin typeface="Tahoma" pitchFamily="34" charset="0"/>
              </a:rPr>
              <a:t>энтомология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4572000" y="38100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err="1">
                <a:solidFill>
                  <a:schemeClr val="tx2"/>
                </a:solidFill>
                <a:latin typeface="Tahoma" pitchFamily="34" charset="0"/>
              </a:rPr>
              <a:t>колеоптералогия</a:t>
            </a:r>
            <a:endParaRPr lang="ru-RU" dirty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7239000" y="38100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err="1">
                <a:solidFill>
                  <a:schemeClr val="tx2"/>
                </a:solidFill>
                <a:latin typeface="Tahoma" pitchFamily="34" charset="0"/>
              </a:rPr>
              <a:t>мирмикология</a:t>
            </a:r>
            <a:endParaRPr lang="ru-RU" dirty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5562600" y="47244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err="1">
                <a:solidFill>
                  <a:schemeClr val="tx2"/>
                </a:solidFill>
                <a:latin typeface="Tahoma" pitchFamily="34" charset="0"/>
              </a:rPr>
              <a:t>лепидоптерология</a:t>
            </a:r>
            <a:endParaRPr lang="ru-RU" dirty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2819400" y="34290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ихтиология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685800" y="39624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батрахология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2209800" y="48768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герпетология</a:t>
            </a: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381000" y="52578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орнитология</a:t>
            </a: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3108325" y="5943600"/>
            <a:ext cx="1768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Tahoma" pitchFamily="34" charset="0"/>
            </a:endParaRPr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4038600" y="53340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териология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1905000" y="1524000"/>
            <a:ext cx="289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2209800" y="11430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33CC"/>
                </a:solidFill>
                <a:latin typeface="Tahoma" pitchFamily="34" charset="0"/>
              </a:rPr>
              <a:t>протозоология</a:t>
            </a:r>
          </a:p>
        </p:txBody>
      </p:sp>
      <p:pic>
        <p:nvPicPr>
          <p:cNvPr id="5147" name="Picture 27" descr="MCj0346927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2362200"/>
            <a:ext cx="893763" cy="762000"/>
          </a:xfrm>
          <a:prstGeom prst="rect">
            <a:avLst/>
          </a:prstGeom>
          <a:noFill/>
        </p:spPr>
      </p:pic>
      <p:pic>
        <p:nvPicPr>
          <p:cNvPr id="5152" name="Picture 32" descr="MCAN00428_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3810000"/>
            <a:ext cx="990600" cy="795338"/>
          </a:xfrm>
          <a:prstGeom prst="rect">
            <a:avLst/>
          </a:prstGeom>
          <a:noFill/>
        </p:spPr>
      </p:pic>
      <p:pic>
        <p:nvPicPr>
          <p:cNvPr id="5154" name="Picture 34" descr="MCj0391446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2971800"/>
            <a:ext cx="1143000" cy="950913"/>
          </a:xfrm>
          <a:prstGeom prst="rect">
            <a:avLst/>
          </a:prstGeom>
          <a:noFill/>
        </p:spPr>
      </p:pic>
      <p:pic>
        <p:nvPicPr>
          <p:cNvPr id="5155" name="Picture 35" descr="MCAN00565_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5200" y="2590800"/>
            <a:ext cx="990600" cy="933450"/>
          </a:xfrm>
          <a:prstGeom prst="rect">
            <a:avLst/>
          </a:prstGeom>
          <a:noFill/>
        </p:spPr>
      </p:pic>
      <p:pic>
        <p:nvPicPr>
          <p:cNvPr id="5160" name="Picture 40" descr="MMj02363160000[1]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" y="5638800"/>
            <a:ext cx="1524000" cy="809625"/>
          </a:xfrm>
          <a:prstGeom prst="rect">
            <a:avLst/>
          </a:prstGeom>
          <a:noFill/>
        </p:spPr>
      </p:pic>
      <p:pic>
        <p:nvPicPr>
          <p:cNvPr id="5163" name="Picture 43" descr="MCj0084056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4343400"/>
            <a:ext cx="2057400" cy="560388"/>
          </a:xfrm>
          <a:prstGeom prst="rect">
            <a:avLst/>
          </a:prstGeom>
          <a:noFill/>
        </p:spPr>
      </p:pic>
      <p:pic>
        <p:nvPicPr>
          <p:cNvPr id="5165" name="Picture 45" descr="MCj03189520000[1]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33600" y="5257800"/>
            <a:ext cx="1814513" cy="458788"/>
          </a:xfrm>
          <a:prstGeom prst="rect">
            <a:avLst/>
          </a:prstGeom>
          <a:noFill/>
        </p:spPr>
      </p:pic>
      <p:pic>
        <p:nvPicPr>
          <p:cNvPr id="5190" name="Picture 70" descr="MCj00840060000[1]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43600" y="5181600"/>
            <a:ext cx="1676400" cy="1117600"/>
          </a:xfrm>
          <a:prstGeom prst="rect">
            <a:avLst/>
          </a:prstGeom>
          <a:noFill/>
        </p:spPr>
      </p:pic>
      <p:pic>
        <p:nvPicPr>
          <p:cNvPr id="5191" name="Picture 71" descr="is?lrwqNMhHc4E1cbSglIxzWxpGlItgKlCnWYKpXjJy75I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24400" y="4191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92" name="Picture 72" descr="1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48600" y="4191000"/>
            <a:ext cx="8985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94" name="Picture 74" descr="277482495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CFEF9"/>
              </a:clrFrom>
              <a:clrTo>
                <a:srgbClr val="FCFE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1357298"/>
            <a:ext cx="1157286" cy="102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95" name="Picture 75" descr="img_158_sm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CFEF9"/>
              </a:clrFrom>
              <a:clrTo>
                <a:srgbClr val="FCFE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1524000"/>
            <a:ext cx="995354" cy="1108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96" name="Picture 76" descr="is?WD9ntdSTYqRNjtQk5r5q8aRtXDKGaZlGyy9lOYlbA8Y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5638800"/>
            <a:ext cx="1216025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97" name="Line 77"/>
          <p:cNvSpPr>
            <a:spLocks noChangeShapeType="1"/>
          </p:cNvSpPr>
          <p:nvPr/>
        </p:nvSpPr>
        <p:spPr bwMode="auto">
          <a:xfrm>
            <a:off x="6858000" y="3581400"/>
            <a:ext cx="0" cy="12954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98" name="Line 78"/>
          <p:cNvSpPr>
            <a:spLocks noChangeShapeType="1"/>
          </p:cNvSpPr>
          <p:nvPr/>
        </p:nvSpPr>
        <p:spPr bwMode="auto">
          <a:xfrm flipH="1">
            <a:off x="5562600" y="3581400"/>
            <a:ext cx="1143000" cy="3048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99" name="Line 79"/>
          <p:cNvSpPr>
            <a:spLocks noChangeShapeType="1"/>
          </p:cNvSpPr>
          <p:nvPr/>
        </p:nvSpPr>
        <p:spPr bwMode="auto">
          <a:xfrm>
            <a:off x="7162800" y="3581400"/>
            <a:ext cx="990600" cy="3048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6" dur="500"/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9" dur="5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2" dur="500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5" dur="500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8" dur="5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1" dur="500"/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4" dur="500"/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7" dur="500"/>
                                        <p:tgtEl>
                                          <p:spTgt spid="5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0" dur="500"/>
                                        <p:tgtEl>
                                          <p:spTgt spid="5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3" dur="500"/>
                                        <p:tgtEl>
                                          <p:spTgt spid="5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6" dur="500"/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9" dur="500"/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2" dur="500"/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5" dur="500"/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uild="allAtOnce"/>
      <p:bldP spid="5126" grpId="0" build="allAtOnce"/>
      <p:bldP spid="5127" grpId="0" build="allAtOnce"/>
      <p:bldP spid="5129" grpId="0" build="allAtOnce"/>
      <p:bldP spid="5130" grpId="0" build="allAtOnce"/>
      <p:bldP spid="5130" grpId="1" build="allAtOnce"/>
      <p:bldP spid="5131" grpId="0" build="allAtOnce"/>
      <p:bldP spid="5132" grpId="0" build="allAtOnce"/>
      <p:bldP spid="5133" grpId="0" build="allAtOnce"/>
      <p:bldP spid="5134" grpId="0" build="allAtOnce"/>
      <p:bldP spid="5135" grpId="0" build="allAtOnce"/>
      <p:bldP spid="5136" grpId="0" build="allAtOnce"/>
      <p:bldP spid="5136" grpId="1" build="allAtOnce"/>
      <p:bldP spid="5137" grpId="0" build="allAtOnce"/>
      <p:bldP spid="5139" grpId="0" build="allAtOnce"/>
      <p:bldP spid="5139" grpId="1" build="allAtOnce"/>
      <p:bldP spid="5143" grpId="0" build="allAtOnce"/>
      <p:bldP spid="5197" grpId="0" animBg="1"/>
      <p:bldP spid="5198" grpId="0" animBg="1"/>
      <p:bldP spid="519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Отличия животных от растений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1357298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Клетки без целлюлозной оболочки</a:t>
            </a:r>
            <a:endParaRPr lang="ru-RU" sz="2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3571876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Гетеротрофы – питаются готовыми органическими 			      веществами</a:t>
            </a:r>
            <a:endParaRPr lang="ru-RU" sz="2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4643446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Консументы – потребители органического вещества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5786454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Могут активно передвигаться</a:t>
            </a:r>
            <a:endParaRPr lang="ru-RU" sz="2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2428868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В клетках нет хлоропластов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Отличия животных от растений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1357298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Клетки без целлюлозной оболочки</a:t>
            </a:r>
            <a:endParaRPr lang="ru-RU" sz="2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3571876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Гетеротрофы – питаются готовыми органическими 			      веществами</a:t>
            </a:r>
            <a:endParaRPr lang="ru-RU" sz="2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4643446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Консументы – потребители органического вещества</a:t>
            </a: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5786454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Могут активно передвигаться</a:t>
            </a:r>
            <a:endParaRPr lang="ru-RU" sz="2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2428868"/>
            <a:ext cx="8572560" cy="8572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В клетках нет хлоропластов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Многообразие животных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28813"/>
          <a:ext cx="8229600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3362"/>
                <a:gridCol w="418623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Животные 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Количество видов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Насекомые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Моллюски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Рыбы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Птицы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Млекопитающие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5286380" y="2714620"/>
            <a:ext cx="1571636" cy="5715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 мил</a:t>
            </a:r>
            <a:endParaRPr lang="ru-RU" sz="4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86380" y="3429000"/>
            <a:ext cx="2276492" cy="5715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130 тыс.</a:t>
            </a:r>
            <a:endParaRPr lang="ru-RU" sz="4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86380" y="4143380"/>
            <a:ext cx="2000264" cy="5715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20 тыс. </a:t>
            </a:r>
            <a:endParaRPr lang="ru-RU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80" y="4857760"/>
            <a:ext cx="2000264" cy="5715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8600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86380" y="5572140"/>
            <a:ext cx="2000264" cy="5715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4000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Значение животных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500174"/>
          <a:ext cx="8229600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114"/>
                <a:gridCol w="390048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Группы животных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Виды 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Опылители</a:t>
                      </a:r>
                      <a:r>
                        <a:rPr lang="ru-RU" sz="4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Паразиты 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Промысловые</a:t>
                      </a:r>
                      <a:r>
                        <a:rPr lang="ru-RU" sz="4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Домашние</a:t>
                      </a:r>
                      <a:r>
                        <a:rPr lang="ru-RU" sz="4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Другая 15">
      <a:dk1>
        <a:srgbClr val="FFFFFF"/>
      </a:dk1>
      <a:lt1>
        <a:srgbClr val="FFFF00"/>
      </a:lt1>
      <a:dk2>
        <a:srgbClr val="1F497D"/>
      </a:dk2>
      <a:lt2>
        <a:srgbClr val="49711E"/>
      </a:lt2>
      <a:accent1>
        <a:srgbClr val="92D050"/>
      </a:accent1>
      <a:accent2>
        <a:srgbClr val="00B0F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0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189</TotalTime>
  <Words>215</Words>
  <Application>Microsoft Office PowerPoint</Application>
  <PresentationFormat>Экран (4:3)</PresentationFormat>
  <Paragraphs>96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Тема1</vt:lpstr>
      <vt:lpstr>Зоология –  наука о животных</vt:lpstr>
      <vt:lpstr>Слайд 2</vt:lpstr>
      <vt:lpstr>Заполните таблицу</vt:lpstr>
      <vt:lpstr>Биологические науки</vt:lpstr>
      <vt:lpstr>Слайд 5</vt:lpstr>
      <vt:lpstr>Отличия животных от растений</vt:lpstr>
      <vt:lpstr>Отличия животных от растений</vt:lpstr>
      <vt:lpstr>Многообразие животных</vt:lpstr>
      <vt:lpstr>Значение животных</vt:lpstr>
      <vt:lpstr>Домашнее задание</vt:lpstr>
      <vt:lpstr>Автор: Каратеева-Козловская Лариса Николаевна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Зоология –  наука о животных</dc:title>
  <cp:lastModifiedBy>Karateeva</cp:lastModifiedBy>
  <cp:revision>15</cp:revision>
  <dcterms:modified xsi:type="dcterms:W3CDTF">2010-01-10T13:12:40Z</dcterms:modified>
</cp:coreProperties>
</file>